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7" r:id="rId3"/>
    <p:sldId id="269" r:id="rId4"/>
    <p:sldId id="256" r:id="rId5"/>
    <p:sldId id="265" r:id="rId6"/>
    <p:sldId id="263" r:id="rId7"/>
    <p:sldId id="276" r:id="rId8"/>
    <p:sldId id="259" r:id="rId9"/>
    <p:sldId id="275" r:id="rId10"/>
    <p:sldId id="266" r:id="rId11"/>
    <p:sldId id="273" r:id="rId12"/>
    <p:sldId id="260" r:id="rId13"/>
    <p:sldId id="258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ECBF4-AD87-47DF-8081-9FB446113158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0FB32-48B7-4F11-8997-6F0F89F9D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65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53819E-9A43-4B78-B3F3-DA65FD434677}" type="slidenum">
              <a:rPr lang="en-US"/>
              <a:pPr/>
              <a:t>2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1450173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E7F2D6-C031-4E63-8DC1-176D7C617A6B}" type="slidenum">
              <a:rPr lang="en-US"/>
              <a:pPr/>
              <a:t>4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2937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314753-EA03-4A39-A394-0A177860A9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09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EF7F56-A5A9-469A-BC4E-8CB8A85CEEB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86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AA9C3-144A-4DC0-A1D2-3E8412CEAD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906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7242EA-C33B-4134-8D39-43A2495776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63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6773A-3635-4839-96E3-C643A16ABC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875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5AB81-B4B1-4321-9605-F517973C7A2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85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B87501-26DA-41CA-859F-F82B7FB1011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193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CADF1-79CF-4897-B002-B6B620F813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1FBFC8-7E7D-4350-8DBE-05015AA861D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98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B43A29-C6FD-4C96-B531-C954B97D945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87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ACDA44-42EC-4F73-BAEC-F10CDD92494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22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821735-068E-4ECD-83D2-C2BF2774216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9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F2512-B3CB-487A-A6C3-55EB9F9951E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F72F8B-2B66-4543-8402-C86428D7CCA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khung nen\467512454092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4" y="0"/>
            <a:ext cx="9144000" cy="685799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133600" y="1867300"/>
            <a:ext cx="52999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 err="1">
                <a:ln w="10160">
                  <a:noFill/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b="1" dirty="0">
                <a:ln w="10160">
                  <a:noFill/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0160">
                  <a:noFill/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>
                <a:ln w="10160">
                  <a:noFill/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0160">
                  <a:noFill/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ln w="10160">
                  <a:noFill/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0160">
                  <a:noFill/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4800" b="1" dirty="0" smtClean="0">
              <a:ln w="10160">
                <a:noFill/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800" b="1" dirty="0" err="1" smtClean="0">
                <a:ln w="10160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b="1" dirty="0" smtClean="0">
                <a:ln w="10160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4800" b="1" dirty="0">
              <a:ln w="10160">
                <a:noFill/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90500" y="685800"/>
            <a:ext cx="8610600" cy="51521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 dấu gạch chéo để phân cách các từ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 hai câu thơ cuối đoạn. Ghi lại các từ đơn, từ phức trong đoạn thơ.</a:t>
            </a:r>
          </a:p>
          <a:p>
            <a:endParaRPr lang="vi-VN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vi-V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truyện cổ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 tha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endParaRPr lang="vi-VN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vi-V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nhận mặt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vi-V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ông cha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vi-V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của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endParaRPr lang="vi-VN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Rất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 bằng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rất thông minh</a:t>
            </a:r>
          </a:p>
          <a:p>
            <a:pPr>
              <a:buNone/>
            </a:pPr>
            <a:r>
              <a:rPr lang="vi-V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 độ lượng lại đa tình, đa mang.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828800" y="4572000"/>
            <a:ext cx="1524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191000" y="4572569"/>
            <a:ext cx="1524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933950" y="4533900"/>
            <a:ext cx="1524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315200" y="4572000"/>
            <a:ext cx="1524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136176" y="5181600"/>
            <a:ext cx="1524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933700" y="5243090"/>
            <a:ext cx="1524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581400" y="5240322"/>
            <a:ext cx="1524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195817" y="5181600"/>
            <a:ext cx="1524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152564" y="5217007"/>
            <a:ext cx="1524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681717"/>
              </p:ext>
            </p:extLst>
          </p:nvPr>
        </p:nvGraphicFramePr>
        <p:xfrm>
          <a:off x="1600200" y="1600200"/>
          <a:ext cx="6019800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467"/>
                <a:gridCol w="3344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4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endParaRPr lang="en-US" sz="4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4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phức</a:t>
                      </a:r>
                      <a:endParaRPr lang="en-US" sz="4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rất , vừa</a:t>
                      </a:r>
                      <a:r>
                        <a:rPr lang="vi-VN" sz="36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, lại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vi-VN" sz="36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bằng, thông minh, độ lượng, đa tình, đa mang</a:t>
                      </a:r>
                      <a:endParaRPr lang="en-US" sz="36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khung nen\beautyframesprd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866900" y="2829342"/>
            <a:ext cx="57531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spc="50" dirty="0" smtClean="0">
                <a:ln w="12700" cmpd="sng">
                  <a:noFill/>
                  <a:prstDash val="solid"/>
                </a:ln>
                <a:solidFill>
                  <a:srgbClr val="00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vi-VN" sz="4400" b="1" spc="50" dirty="0" smtClean="0">
                <a:ln w="12700" cmpd="sng">
                  <a:noFill/>
                  <a:prstDash val="solid"/>
                </a:ln>
                <a:solidFill>
                  <a:srgbClr val="00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thêm </a:t>
            </a:r>
            <a:r>
              <a:rPr lang="en-US" sz="4400" b="1" spc="50" dirty="0" smtClean="0">
                <a:ln w="12700" cmpd="sng">
                  <a:noFill/>
                  <a:prstDash val="solid"/>
                </a:ln>
                <a:solidFill>
                  <a:srgbClr val="00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vi-VN" sz="4400" b="1" spc="50" dirty="0" smtClean="0">
                <a:ln w="12700" cmpd="sng">
                  <a:noFill/>
                  <a:prstDash val="solid"/>
                </a:ln>
                <a:solidFill>
                  <a:srgbClr val="00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từ </a:t>
            </a:r>
            <a:r>
              <a:rPr lang="vi-VN" sz="4400" b="1" spc="50" dirty="0" smtClean="0">
                <a:ln w="12700" cmpd="sng">
                  <a:noFill/>
                  <a:prstDash val="solid"/>
                </a:ln>
                <a:solidFill>
                  <a:srgbClr val="00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đơn, </a:t>
            </a:r>
            <a:r>
              <a:rPr lang="en-US" sz="4400" b="1" spc="50" dirty="0" smtClean="0">
                <a:ln w="12700" cmpd="sng">
                  <a:noFill/>
                  <a:prstDash val="solid"/>
                </a:ln>
                <a:solidFill>
                  <a:srgbClr val="00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vi-VN" sz="4400" b="1" spc="50" dirty="0" smtClean="0">
                <a:ln w="12700" cmpd="sng">
                  <a:noFill/>
                  <a:prstDash val="solid"/>
                </a:ln>
                <a:solidFill>
                  <a:srgbClr val="00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từ phức</a:t>
            </a:r>
            <a:r>
              <a:rPr lang="en-US" sz="4400" b="1" spc="50" dirty="0" smtClean="0">
                <a:ln w="12700" cmpd="sng">
                  <a:noFill/>
                  <a:prstDash val="solid"/>
                </a:ln>
                <a:solidFill>
                  <a:srgbClr val="00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spc="50" dirty="0" smtClean="0">
                <a:ln w="12700" cmpd="sng">
                  <a:noFill/>
                  <a:prstDash val="solid"/>
                </a:ln>
                <a:solidFill>
                  <a:srgbClr val="00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vi-VN" sz="4400" b="1" spc="50" dirty="0" smtClean="0">
                <a:ln w="12700" cmpd="sng">
                  <a:noFill/>
                  <a:prstDash val="solid"/>
                </a:ln>
                <a:solidFill>
                  <a:srgbClr val="00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đặt câu với mỗi từ đó</a:t>
            </a:r>
            <a:r>
              <a:rPr lang="en-US" sz="4400" b="1" spc="50" dirty="0" smtClean="0">
                <a:ln w="12700" cmpd="sng">
                  <a:noFill/>
                  <a:prstDash val="solid"/>
                </a:ln>
                <a:solidFill>
                  <a:srgbClr val="00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cap="none" spc="50" dirty="0">
              <a:ln w="12700" cmpd="sng">
                <a:noFill/>
                <a:prstDash val="solid"/>
              </a:ln>
              <a:solidFill>
                <a:srgbClr val="0000FF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9067800" cy="6705600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85485" y="1981200"/>
            <a:ext cx="8858515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o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09800"/>
            <a:ext cx="3148013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1524000" y="228600"/>
            <a:ext cx="7010400" cy="2133600"/>
          </a:xfrm>
          <a:prstGeom prst="cloudCallout">
            <a:avLst>
              <a:gd name="adj1" fmla="val -33560"/>
              <a:gd name="adj2" fmla="val 70014"/>
            </a:avLst>
          </a:prstGeom>
          <a:solidFill>
            <a:srgbClr val="00B05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E73113"/>
                </a:solidFill>
                <a:latin typeface=".VnArial Narrow" pitchFamily="34" charset="0"/>
              </a:rPr>
              <a:t> </a:t>
            </a:r>
            <a:endParaRPr lang="en-US" sz="3200" b="1" dirty="0">
              <a:solidFill>
                <a:srgbClr val="E73113"/>
              </a:solidFill>
              <a:latin typeface=".Vn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685800"/>
            <a:ext cx="63578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 đơn và từ phức</a:t>
            </a:r>
            <a:endParaRPr lang="en-US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D:\khung nen\Picture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75" y="12700"/>
            <a:ext cx="8985250" cy="6832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38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191250"/>
            <a:ext cx="5334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38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6226968"/>
            <a:ext cx="504825" cy="63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38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243636"/>
            <a:ext cx="49149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38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4280" y="6229350"/>
            <a:ext cx="50292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38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215062"/>
            <a:ext cx="5143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12761" y="685800"/>
            <a:ext cx="88392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,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/,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/,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Hanh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/.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khung nen\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51" y="16413"/>
            <a:ext cx="9161463" cy="68415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5902" y="381000"/>
            <a:ext cx="8839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,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/,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/,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Hanh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/.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202" y="2826127"/>
            <a:ext cx="8610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).    </a:t>
            </a:r>
          </a:p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M: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endParaRPr lang="en-US" sz="4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4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88900" y="4635500"/>
            <a:ext cx="2311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4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921500" y="88900"/>
            <a:ext cx="2311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043398"/>
              </p:ext>
            </p:extLst>
          </p:nvPr>
        </p:nvGraphicFramePr>
        <p:xfrm>
          <a:off x="605305" y="2867300"/>
          <a:ext cx="8280393" cy="2795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2104"/>
                <a:gridCol w="4228289"/>
              </a:tblGrid>
              <a:tr h="64316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4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endParaRPr lang="en-US" sz="4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4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phức</a:t>
                      </a:r>
                      <a:endParaRPr lang="en-US" sz="4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94159"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nhờ</a:t>
                      </a:r>
                      <a:r>
                        <a:rPr lang="en-US" sz="4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0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4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40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40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0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40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0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lang="en-US" sz="40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0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40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0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40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0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liền</a:t>
                      </a:r>
                      <a:r>
                        <a:rPr lang="en-US" sz="40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0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Hanh</a:t>
                      </a:r>
                      <a:r>
                        <a:rPr lang="en-US" sz="40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0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endParaRPr lang="en-US" sz="4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giúp</a:t>
                      </a:r>
                      <a:r>
                        <a:rPr lang="en-US" sz="40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đỡ</a:t>
                      </a:r>
                      <a:r>
                        <a:rPr lang="en-US" sz="40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0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40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40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0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40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40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0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tiên</a:t>
                      </a:r>
                      <a:r>
                        <a:rPr lang="en-US" sz="40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endParaRPr lang="en-US" sz="4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3" name="Picture 1" descr="D:\khung nen\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836" y="0"/>
            <a:ext cx="9161463" cy="68754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59976" y="826672"/>
            <a:ext cx="6991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/ 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/,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/,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/.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2"/>
          <p:cNvSpPr txBox="1">
            <a:spLocks noChangeArrowheads="1"/>
          </p:cNvSpPr>
          <p:nvPr/>
        </p:nvSpPr>
        <p:spPr bwMode="auto">
          <a:xfrm>
            <a:off x="990600" y="3124200"/>
            <a:ext cx="769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3200" b="1" smtClean="0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1524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1321558" y="1306443"/>
            <a:ext cx="6172200" cy="1371600"/>
          </a:xfrm>
          <a:prstGeom prst="cloud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dùng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cấu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tạo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4206" y="2895600"/>
            <a:ext cx="72003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289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2600" y="511314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1066800" y="1603905"/>
            <a:ext cx="7010400" cy="47244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 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D:\khung nen\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463" cy="68754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8500" y="685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1114485"/>
            <a:ext cx="5638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32615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4" descr="book_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WordArt 105"/>
          <p:cNvSpPr>
            <a:spLocks noChangeArrowheads="1" noChangeShapeType="1" noTextEdit="1"/>
          </p:cNvSpPr>
          <p:nvPr/>
        </p:nvSpPr>
        <p:spPr bwMode="auto">
          <a:xfrm>
            <a:off x="2057400" y="515594"/>
            <a:ext cx="5715000" cy="1252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err="1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3600" i="1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i="1" kern="10" dirty="0" err="1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tập-thực</a:t>
            </a:r>
            <a:r>
              <a:rPr lang="en-US" sz="3600" i="1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i="1" kern="10" dirty="0" err="1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hành</a:t>
            </a:r>
            <a:r>
              <a:rPr lang="en-US" sz="3600" i="1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6148" name="Text Box 106"/>
          <p:cNvSpPr txBox="1">
            <a:spLocks noChangeArrowheads="1"/>
          </p:cNvSpPr>
          <p:nvPr/>
        </p:nvSpPr>
        <p:spPr bwMode="auto">
          <a:xfrm>
            <a:off x="1981200" y="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Thứ          ngày      tháng       năm 2011</a:t>
            </a:r>
          </a:p>
        </p:txBody>
      </p:sp>
      <p:pic>
        <p:nvPicPr>
          <p:cNvPr id="6151" name="Picture 109" descr="a6e1226af5b72779cf50ea0a85b7973f_we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609600"/>
            <a:ext cx="2743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476</Words>
  <Application>Microsoft Office PowerPoint</Application>
  <PresentationFormat>On-screen Show (4:3)</PresentationFormat>
  <Paragraphs>46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.VnArial Narrow</vt:lpstr>
      <vt:lpstr>.VnTime</vt:lpstr>
      <vt:lpstr>Arial</vt:lpstr>
      <vt:lpstr>Calibri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nam</cp:lastModifiedBy>
  <cp:revision>45</cp:revision>
  <dcterms:created xsi:type="dcterms:W3CDTF">2011-08-02T11:40:33Z</dcterms:created>
  <dcterms:modified xsi:type="dcterms:W3CDTF">2021-09-18T10:08:41Z</dcterms:modified>
</cp:coreProperties>
</file>